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8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4" autoAdjust="0"/>
    <p:restoredTop sz="86806"/>
  </p:normalViewPr>
  <p:slideViewPr>
    <p:cSldViewPr snapToGrid="0">
      <p:cViewPr varScale="1">
        <p:scale>
          <a:sx n="96" d="100"/>
          <a:sy n="96" d="100"/>
        </p:scale>
        <p:origin x="1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ED1CC-D798-8B40-B4A7-5F87B693E4FC}" type="datetimeFigureOut">
              <a:rPr lang="en-US" smtClean="0"/>
              <a:t>3/20/22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26353-5E7B-D24B-9F6B-090D6BEF2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5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0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4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85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94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75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8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26353-5E7B-D24B-9F6B-090D6BEF25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8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3/20/22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commons.wikimedia.org/wiki/File:Facebook_Logo_(2019).png" TargetMode="External"/><Relationship Id="rId12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11" Type="http://schemas.openxmlformats.org/officeDocument/2006/relationships/hyperlink" Target="http://mediacause.org/if-you-were-a-social-platform-what-would-you-be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7.xml"/><Relationship Id="rId9" Type="http://schemas.openxmlformats.org/officeDocument/2006/relationships/hyperlink" Target="https://fr.wikipedia.org/wiki/Twit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88F03D1D-443B-FC41-A455-C0FBAD6321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4" b="14654"/>
          <a:stretch>
            <a:fillRect/>
          </a:stretch>
        </p:blipFill>
        <p:spPr>
          <a:xfrm>
            <a:off x="1396853" y="1698209"/>
            <a:ext cx="2923992" cy="289427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Richard Fagan,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Baylor College of Medicine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  <p:pic>
        <p:nvPicPr>
          <p:cNvPr id="10" name="Picture Placeholder 9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89C00460-B7FF-C249-8603-C1D3C3B509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5" t="7756" r="1645" b="21552"/>
          <a:stretch/>
        </p:blipFill>
        <p:spPr>
          <a:xfrm>
            <a:off x="1361360" y="1698209"/>
            <a:ext cx="2926080" cy="2896343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C43ABD8-8A6A-1D42-B4D4-80BC5C9C8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42"/>
    </mc:Choice>
    <mc:Fallback>
      <p:transition spd="slow" advTm="12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5839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ea typeface="Roboto" panose="02000000000000000000" pitchFamily="2" charset="0"/>
              </a:rPr>
              <a:t>GI Imaging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>
            <a:off x="2462929" y="2880574"/>
            <a:ext cx="3108960" cy="0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1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Senior editor 2</a:t>
            </a:r>
          </a:p>
          <a:p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etc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Correlation and prognostic value of CT-detected extraluminal venous invasion and pathological lymph-vascular invasion colon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160804"/>
            <a:ext cx="10058400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Extramural venous invasion (EMVI) leads to greater risk of metastasis and worse prognosis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Aim to use CT detected EMVI to predict who may benefit from neo adjuvant therapy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448 patients with colon adenocarcinoma underwent CT prior to resection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ctEMVI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+ found to be significant predictor for both OS and MFS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ctEMVI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can accurately screen for high-risk patients who may benefit from neo adjuvant therapy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Guan, Z., Zhang, XY., Li, XT. Et al. Abdominal Radiology 47, 1232-1243 (2022)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427256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42721B6-4A00-324C-899A-F701FE2825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682"/>
    </mc:Choice>
    <mc:Fallback>
      <p:transition spd="slow" advTm="152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Primary omental torsion in children: single center experience of 17 cases.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515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Primary omental torsion can be misdiagnosed given overlap with other causes of abdominal pain. Estimated 10% correct pre op diagnosis.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Classic: constant RLQ pain with slower progression that appendicitis. No fever, vomiting, diarrhea. More common in males and overweight/obese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17 cases at children’s hospital. 16 male, 9 had elevated WBC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CT: fat density abdominal mass (17/17), mass anterior to right colon (10/17), whirl sign (5/17), pelvic fluid (8/17)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12/17 correctly diagnosed pre op. 5/17 initially diagnosed as appendicitis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Chen, F., Liu, J., Fan, F. et al. Abdominal Radiology 47, 1291-1297 (2022)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F9F649A-8EA2-6D46-A628-1A8311756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288"/>
    </mc:Choice>
    <mc:Fallback>
      <p:transition spd="slow" advTm="89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600892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Machine learning analysis for the noninvasive prediction of </a:t>
            </a:r>
            <a:r>
              <a:rPr lang="en-US" sz="2400" b="1" dirty="0" err="1">
                <a:solidFill>
                  <a:srgbClr val="7030A0"/>
                </a:solidFill>
              </a:rPr>
              <a:t>lymphovascular</a:t>
            </a:r>
            <a:r>
              <a:rPr lang="en-US" sz="2400" b="1" dirty="0">
                <a:solidFill>
                  <a:srgbClr val="7030A0"/>
                </a:solidFill>
              </a:rPr>
              <a:t> invasion in gastric cancer using PET/CT and enhanced CT-based radiomics and clinical variables.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2160804"/>
            <a:ext cx="10058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Lymphovascular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invasion (LVI) is an independent risk factor for gastric cancer prognosis. Adjuvant chemotherapy may be beneficial for LVI positive patients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No specific imaging features of LVI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3 machine learning models to predict LVI 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Clinical model: AUCs 0.690-0.742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CT or PET/CT Imaging model: AUCs 0.778-0.849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Combined clinical and imaging model: AUCs 0.921-0.944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869948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Lijing</a:t>
            </a:r>
            <a:r>
              <a:rPr lang="en-US" dirty="0"/>
              <a:t> Fan, Jing Li, </a:t>
            </a:r>
            <a:r>
              <a:rPr lang="en-US" dirty="0" err="1"/>
              <a:t>Huiling</a:t>
            </a:r>
            <a:r>
              <a:rPr lang="en-US" dirty="0"/>
              <a:t> Zhang, et al. Abdominal Radiology 47, 1209-1222 (2022)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779963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F1C86C1-BD45-8344-9C11-E2596DBE7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037"/>
    </mc:Choice>
    <mc:Fallback>
      <p:transition spd="slow" advTm="127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The utility of spectral Doppler evaluation of acute appendicitis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1836218"/>
            <a:ext cx="10058400" cy="442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No cut-off values for spectral Doppler diagnosis of acute appendicitis have been established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Authors compared spectral Doppler results in indeterminate cases with surgical pathology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Cut off values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RI: 0.49 (SE 90.5%, SP 86%)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PSV: 9.60 (SE 94.7%, SP 94.7%)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AUC predicting appendicitis: RI 0.92, PSV 0.96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15489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Bakhshandeh</a:t>
            </a:r>
            <a:r>
              <a:rPr lang="en-US" dirty="0"/>
              <a:t>, T., </a:t>
            </a:r>
            <a:r>
              <a:rPr lang="en-US" dirty="0" err="1"/>
              <a:t>Maleknejad</a:t>
            </a:r>
            <a:r>
              <a:rPr lang="en-US" dirty="0"/>
              <a:t>, A., </a:t>
            </a:r>
            <a:r>
              <a:rPr lang="en-US" dirty="0" err="1"/>
              <a:t>Sargolzaie</a:t>
            </a:r>
            <a:r>
              <a:rPr lang="en-US" dirty="0"/>
              <a:t>. Et al. Emergency Radiology 29, 371-375 (2022)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062557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6E18705-7BD2-FF4B-A492-C079E9354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888"/>
    </mc:Choice>
    <mc:Fallback>
      <p:transition spd="slow" advTm="106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600892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Tumor enhancement ratio on preoperative abdominal contrast-enhanced CT scan for predicting recurrence risk in stage II colon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160804"/>
            <a:ext cx="10058400" cy="405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Stage II colon cancer with high-risk features can often recur, no current reliable methods for predicting recurrence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Authors studied tumor enhancement ratio (TER) relationship with tumor recurrence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TER cut-off value of 1.83 found to be predictor of high-risk disease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TER found to be a significant predictor of disease-free survival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545770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Yao Ye, Wei Lu, </a:t>
            </a:r>
            <a:r>
              <a:rPr lang="en-US" dirty="0" err="1"/>
              <a:t>Qun</a:t>
            </a:r>
            <a:r>
              <a:rPr lang="en-US" dirty="0"/>
              <a:t> Deng, et al. Abdominal Radiology 47, 1265-1275 (2022)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43188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7437F81-513D-2B4B-BEFC-B71FC28B8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214"/>
    </mc:Choice>
    <mc:Fallback>
      <p:transition spd="slow" advTm="73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A75E432-1879-6A47-8A91-BA16FD15C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97"/>
    </mc:Choice>
    <mc:Fallback>
      <p:transition spd="slow" advTm="11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574</Words>
  <Application>Microsoft Macintosh PowerPoint</Application>
  <PresentationFormat>Widescreen</PresentationFormat>
  <Paragraphs>77</Paragraphs>
  <Slides>9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Fagan, Richard</cp:lastModifiedBy>
  <cp:revision>22</cp:revision>
  <dcterms:created xsi:type="dcterms:W3CDTF">2020-06-27T06:53:41Z</dcterms:created>
  <dcterms:modified xsi:type="dcterms:W3CDTF">2022-03-20T18:47:23Z</dcterms:modified>
</cp:coreProperties>
</file>